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37"/>
  </p:notesMasterIdLst>
  <p:handoutMasterIdLst>
    <p:handoutMasterId r:id="rId38"/>
  </p:handoutMasterIdLst>
  <p:sldIdLst>
    <p:sldId id="260" r:id="rId18"/>
    <p:sldId id="261" r:id="rId19"/>
    <p:sldId id="262" r:id="rId20"/>
    <p:sldId id="263" r:id="rId21"/>
    <p:sldId id="264" r:id="rId22"/>
    <p:sldId id="267" r:id="rId23"/>
    <p:sldId id="268" r:id="rId24"/>
    <p:sldId id="269" r:id="rId25"/>
    <p:sldId id="270" r:id="rId26"/>
    <p:sldId id="272" r:id="rId27"/>
    <p:sldId id="273" r:id="rId28"/>
    <p:sldId id="274" r:id="rId29"/>
    <p:sldId id="275" r:id="rId30"/>
    <p:sldId id="276" r:id="rId31"/>
    <p:sldId id="266" r:id="rId32"/>
    <p:sldId id="277" r:id="rId33"/>
    <p:sldId id="281" r:id="rId34"/>
    <p:sldId id="282" r:id="rId35"/>
    <p:sldId id="280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Joy to the World - Unspeakable Joy" id="{986DE773-4710-4ABD-BC8A-B1797EB9E559}">
          <p14:sldIdLst>
            <p14:sldId id="260"/>
          </p14:sldIdLst>
        </p14:section>
        <p14:section name="Verse 1" id="{02D43DD3-F1C4-46D7-B606-3DC574436883}">
          <p14:sldIdLst>
            <p14:sldId id="261"/>
            <p14:sldId id="262"/>
            <p14:sldId id="263"/>
            <p14:sldId id="264"/>
          </p14:sldIdLst>
        </p14:section>
        <p14:section name="Verse 2" id="{EB524F3C-7D61-4D8C-AE3C-0E70FF27DB9D}">
          <p14:sldIdLst>
            <p14:sldId id="267"/>
            <p14:sldId id="268"/>
            <p14:sldId id="269"/>
            <p14:sldId id="270"/>
          </p14:sldIdLst>
        </p14:section>
        <p14:section name="Chorus" id="{D6C71B65-321F-4A42-8BA1-505B720E812C}">
          <p14:sldIdLst>
            <p14:sldId id="272"/>
            <p14:sldId id="273"/>
            <p14:sldId id="274"/>
          </p14:sldIdLst>
        </p14:section>
        <p14:section name="Verse 3" id="{492D8384-FC19-4E49-83BD-EDA91A5B7837}">
          <p14:sldIdLst>
            <p14:sldId id="275"/>
            <p14:sldId id="276"/>
            <p14:sldId id="266"/>
            <p14:sldId id="277"/>
          </p14:sldIdLst>
        </p14:section>
        <p14:section name="Chorus" id="{C15928C0-BB6E-4D6B-9E67-21C2BD5CE96B}">
          <p14:sldIdLst>
            <p14:sldId id="281"/>
            <p14:sldId id="282"/>
            <p14:sldId id="28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97" d="100"/>
          <a:sy n="97" d="100"/>
        </p:scale>
        <p:origin x="23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4812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9" Type="http://schemas.openxmlformats.org/officeDocument/2006/relationships/presProps" Target="presProps.xml"/><Relationship Id="rId21" Type="http://schemas.openxmlformats.org/officeDocument/2006/relationships/slide" Target="slides/slide4.xml"/><Relationship Id="rId34" Type="http://schemas.openxmlformats.org/officeDocument/2006/relationships/slide" Target="slides/slide17.xml"/><Relationship Id="rId42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3.xml"/><Relationship Id="rId29" Type="http://schemas.openxmlformats.org/officeDocument/2006/relationships/slide" Target="slides/slide12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slide" Target="slides/slide15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36" Type="http://schemas.openxmlformats.org/officeDocument/2006/relationships/slide" Target="slides/slide19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slide" Target="slides/slide13.xml"/><Relationship Id="rId35" Type="http://schemas.openxmlformats.org/officeDocument/2006/relationships/slide" Target="slides/slide18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slide" Target="slides/slide16.xml"/><Relationship Id="rId38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Joy to the World - Unspeakable Joy</a:t>
            </a:r>
          </a:p>
        </p:txBody>
      </p:sp>
    </p:spTree>
    <p:extLst>
      <p:ext uri="{BB962C8B-B14F-4D97-AF65-F5344CB8AC3E}">
        <p14:creationId xmlns:p14="http://schemas.microsoft.com/office/powerpoint/2010/main" val="1125731383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Joy, unspeakable joy!</a:t>
            </a:r>
          </a:p>
          <a:p>
            <a:r>
              <a:rPr lang="en-US" dirty="0"/>
              <a:t>Overflowing well</a:t>
            </a:r>
          </a:p>
          <a:p>
            <a:r>
              <a:rPr lang="en-US" dirty="0"/>
              <a:t>No tongue can tell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Joy to the World - Unspeakable Joy</a:t>
            </a:r>
          </a:p>
        </p:txBody>
      </p:sp>
    </p:spTree>
    <p:extLst>
      <p:ext uri="{BB962C8B-B14F-4D97-AF65-F5344CB8AC3E}">
        <p14:creationId xmlns:p14="http://schemas.microsoft.com/office/powerpoint/2010/main" val="2132910053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Joy, unspeakable joy!</a:t>
            </a:r>
          </a:p>
          <a:p>
            <a:r>
              <a:rPr lang="en-US" dirty="0"/>
              <a:t>Rises in my soul</a:t>
            </a:r>
          </a:p>
          <a:p>
            <a:r>
              <a:rPr lang="en-US" dirty="0"/>
              <a:t>Never lets me go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Joy to the World - Unspeakable Joy</a:t>
            </a:r>
          </a:p>
        </p:txBody>
      </p:sp>
    </p:spTree>
    <p:extLst>
      <p:ext uri="{BB962C8B-B14F-4D97-AF65-F5344CB8AC3E}">
        <p14:creationId xmlns:p14="http://schemas.microsoft.com/office/powerpoint/2010/main" val="412888147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Joy to the World - Unspeakable Joy</a:t>
            </a:r>
          </a:p>
        </p:txBody>
      </p:sp>
    </p:spTree>
    <p:extLst>
      <p:ext uri="{BB962C8B-B14F-4D97-AF65-F5344CB8AC3E}">
        <p14:creationId xmlns:p14="http://schemas.microsoft.com/office/powerpoint/2010/main" val="3960673158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He rules the world with truth and grace</a:t>
            </a:r>
          </a:p>
          <a:p>
            <a:r>
              <a:rPr lang="en-US" dirty="0"/>
              <a:t>And makes the nations prove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Joy to the World - Unspeakable Joy</a:t>
            </a:r>
          </a:p>
        </p:txBody>
      </p:sp>
    </p:spTree>
    <p:extLst>
      <p:ext uri="{BB962C8B-B14F-4D97-AF65-F5344CB8AC3E}">
        <p14:creationId xmlns:p14="http://schemas.microsoft.com/office/powerpoint/2010/main" val="3823043406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The glories of</a:t>
            </a:r>
          </a:p>
          <a:p>
            <a:r>
              <a:rPr lang="en-US" dirty="0"/>
              <a:t>His righteousness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Joy to the World - Unspeakable Joy</a:t>
            </a:r>
          </a:p>
        </p:txBody>
      </p:sp>
    </p:spTree>
    <p:extLst>
      <p:ext uri="{BB962C8B-B14F-4D97-AF65-F5344CB8AC3E}">
        <p14:creationId xmlns:p14="http://schemas.microsoft.com/office/powerpoint/2010/main" val="2276185680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And wonders of His love</a:t>
            </a:r>
          </a:p>
          <a:p>
            <a:r>
              <a:rPr lang="en-US" dirty="0"/>
              <a:t>And wonders of His love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Joy to the World - Unspeakable Joy</a:t>
            </a:r>
          </a:p>
        </p:txBody>
      </p:sp>
    </p:spTree>
    <p:extLst>
      <p:ext uri="{BB962C8B-B14F-4D97-AF65-F5344CB8AC3E}">
        <p14:creationId xmlns:p14="http://schemas.microsoft.com/office/powerpoint/2010/main" val="3060489265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And wonders, wonders of His love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Joy to the World - Unspeakable Joy</a:t>
            </a:r>
          </a:p>
        </p:txBody>
      </p:sp>
    </p:spTree>
    <p:extLst>
      <p:ext uri="{BB962C8B-B14F-4D97-AF65-F5344CB8AC3E}">
        <p14:creationId xmlns:p14="http://schemas.microsoft.com/office/powerpoint/2010/main" val="2117168515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Joy, unspeakable joy!</a:t>
            </a:r>
          </a:p>
          <a:p>
            <a:r>
              <a:rPr lang="en-US" dirty="0"/>
              <a:t>Overflowing well</a:t>
            </a:r>
          </a:p>
          <a:p>
            <a:r>
              <a:rPr lang="en-US" dirty="0"/>
              <a:t>No tongue can tell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Joy to the World - Unspeakable Joy</a:t>
            </a:r>
          </a:p>
        </p:txBody>
      </p:sp>
    </p:spTree>
    <p:extLst>
      <p:ext uri="{BB962C8B-B14F-4D97-AF65-F5344CB8AC3E}">
        <p14:creationId xmlns:p14="http://schemas.microsoft.com/office/powerpoint/2010/main" val="879791436"/>
      </p:ext>
    </p:extLst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Joy, unspeakable joy!</a:t>
            </a:r>
          </a:p>
          <a:p>
            <a:r>
              <a:rPr lang="en-US" dirty="0"/>
              <a:t>Rises in my soul</a:t>
            </a:r>
          </a:p>
          <a:p>
            <a:r>
              <a:rPr lang="en-US" dirty="0"/>
              <a:t>Never lets me go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Joy to the World - Unspeakable Joy</a:t>
            </a:r>
          </a:p>
        </p:txBody>
      </p:sp>
    </p:spTree>
    <p:extLst>
      <p:ext uri="{BB962C8B-B14F-4D97-AF65-F5344CB8AC3E}">
        <p14:creationId xmlns:p14="http://schemas.microsoft.com/office/powerpoint/2010/main" val="2964833008"/>
      </p:ext>
    </p:extLst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Joy to the World - Unspeakable Joy</a:t>
            </a:r>
          </a:p>
        </p:txBody>
      </p:sp>
    </p:spTree>
    <p:extLst>
      <p:ext uri="{BB962C8B-B14F-4D97-AF65-F5344CB8AC3E}">
        <p14:creationId xmlns:p14="http://schemas.microsoft.com/office/powerpoint/2010/main" val="2322681766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Joy to the world, the Lord is come</a:t>
            </a:r>
          </a:p>
          <a:p>
            <a:r>
              <a:rPr lang="en-US" dirty="0"/>
              <a:t>Let earth receive her King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Joy to the World - Unspeakable Joy</a:t>
            </a:r>
          </a:p>
        </p:txBody>
      </p:sp>
    </p:spTree>
    <p:extLst>
      <p:ext uri="{BB962C8B-B14F-4D97-AF65-F5344CB8AC3E}">
        <p14:creationId xmlns:p14="http://schemas.microsoft.com/office/powerpoint/2010/main" val="2532947804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Let every heart</a:t>
            </a:r>
          </a:p>
          <a:p>
            <a:r>
              <a:rPr lang="en-US" dirty="0"/>
              <a:t>prepare Him room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Joy to the World - Unspeakable Joy</a:t>
            </a:r>
          </a:p>
        </p:txBody>
      </p:sp>
    </p:spTree>
    <p:extLst>
      <p:ext uri="{BB962C8B-B14F-4D97-AF65-F5344CB8AC3E}">
        <p14:creationId xmlns:p14="http://schemas.microsoft.com/office/powerpoint/2010/main" val="3793949708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And Heaven and nature sing</a:t>
            </a:r>
          </a:p>
          <a:p>
            <a:r>
              <a:rPr lang="en-US" dirty="0"/>
              <a:t>And Heaven and nature sing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Joy to the World - Unspeakable Joy</a:t>
            </a:r>
          </a:p>
        </p:txBody>
      </p:sp>
    </p:spTree>
    <p:extLst>
      <p:ext uri="{BB962C8B-B14F-4D97-AF65-F5344CB8AC3E}">
        <p14:creationId xmlns:p14="http://schemas.microsoft.com/office/powerpoint/2010/main" val="1613953850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And Heaven and Heaven and nature sing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Joy to the World - Unspeakable Joy</a:t>
            </a:r>
          </a:p>
        </p:txBody>
      </p:sp>
    </p:spTree>
    <p:extLst>
      <p:ext uri="{BB962C8B-B14F-4D97-AF65-F5344CB8AC3E}">
        <p14:creationId xmlns:p14="http://schemas.microsoft.com/office/powerpoint/2010/main" val="1920670756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Joy to the world, the Savior reigns</a:t>
            </a:r>
          </a:p>
          <a:p>
            <a:r>
              <a:rPr lang="en-US" dirty="0"/>
              <a:t>Let all their songs employ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Joy to the World - Unspeakable Joy</a:t>
            </a:r>
          </a:p>
        </p:txBody>
      </p:sp>
    </p:spTree>
    <p:extLst>
      <p:ext uri="{BB962C8B-B14F-4D97-AF65-F5344CB8AC3E}">
        <p14:creationId xmlns:p14="http://schemas.microsoft.com/office/powerpoint/2010/main" val="3160076006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While fields and floods, rocks,</a:t>
            </a:r>
          </a:p>
          <a:p>
            <a:r>
              <a:rPr lang="en-US" dirty="0"/>
              <a:t>hills and plains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Joy to the World - Unspeakable Joy</a:t>
            </a:r>
          </a:p>
        </p:txBody>
      </p:sp>
    </p:spTree>
    <p:extLst>
      <p:ext uri="{BB962C8B-B14F-4D97-AF65-F5344CB8AC3E}">
        <p14:creationId xmlns:p14="http://schemas.microsoft.com/office/powerpoint/2010/main" val="2131174724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Repeat the sounding joy</a:t>
            </a:r>
          </a:p>
          <a:p>
            <a:r>
              <a:rPr lang="en-US" dirty="0"/>
              <a:t>Repeat the sounding joy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Joy to the World - Unspeakable Joy</a:t>
            </a:r>
          </a:p>
        </p:txBody>
      </p:sp>
    </p:spTree>
    <p:extLst>
      <p:ext uri="{BB962C8B-B14F-4D97-AF65-F5344CB8AC3E}">
        <p14:creationId xmlns:p14="http://schemas.microsoft.com/office/powerpoint/2010/main" val="2654417365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Repeat, repeat the sounding joy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Joy to the World - Unspeakable Joy</a:t>
            </a:r>
          </a:p>
        </p:txBody>
      </p:sp>
    </p:spTree>
    <p:extLst>
      <p:ext uri="{BB962C8B-B14F-4D97-AF65-F5344CB8AC3E}">
        <p14:creationId xmlns:p14="http://schemas.microsoft.com/office/powerpoint/2010/main" val="3839760246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1375</TotalTime>
  <Words>290</Words>
  <Application>Microsoft Office PowerPoint</Application>
  <PresentationFormat>On-screen Show (4:3)</PresentationFormat>
  <Paragraphs>52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19</vt:i4>
      </vt:variant>
    </vt:vector>
  </HeadingPairs>
  <TitlesOfParts>
    <vt:vector size="41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232</cp:revision>
  <dcterms:created xsi:type="dcterms:W3CDTF">2011-12-04T14:58:54Z</dcterms:created>
  <dcterms:modified xsi:type="dcterms:W3CDTF">2023-06-30T05:25:24Z</dcterms:modified>
</cp:coreProperties>
</file>